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4E24-C1AF-4CF0-90A8-CCDB579FFA2A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250AF-E8B3-4959-AC70-428FDA94B6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10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34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77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5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9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55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04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52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014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302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813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34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2F0B-EC60-4C1F-83FB-51202F59DB53}" type="datetimeFigureOut">
              <a:rPr lang="en-IN" smtClean="0"/>
              <a:t>01-10-2020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49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Like subscribe and </a:t>
            </a:r>
            <a:r>
              <a:rPr lang="en-IN" dirty="0" smtClean="0"/>
              <a:t>share </a:t>
            </a:r>
            <a:r>
              <a:rPr lang="en-IN" dirty="0" smtClean="0"/>
              <a:t>this channel</a:t>
            </a:r>
          </a:p>
          <a:p>
            <a:r>
              <a:rPr lang="en-IN" dirty="0" smtClean="0"/>
              <a:t>Complete course of physics </a:t>
            </a:r>
          </a:p>
          <a:p>
            <a:r>
              <a:rPr lang="en-IN" dirty="0" smtClean="0"/>
              <a:t>Success booster series</a:t>
            </a:r>
          </a:p>
          <a:p>
            <a:r>
              <a:rPr lang="en-IN" dirty="0" smtClean="0"/>
              <a:t>LINK IN DESCRIPTION DOWNLOAD NOW </a:t>
            </a:r>
          </a:p>
          <a:p>
            <a:r>
              <a:rPr lang="en-IN" dirty="0" smtClean="0"/>
              <a:t>ALS0 USEFUL FOR BOARD EXAMS AND NEET 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38507"/>
            <a:ext cx="8679365" cy="19497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0153" y="5570022"/>
            <a:ext cx="4257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Application of torque and question practice</a:t>
            </a:r>
          </a:p>
          <a:p>
            <a:r>
              <a:rPr lang="en-IN" dirty="0" smtClean="0"/>
              <a:t>On</a:t>
            </a:r>
            <a:r>
              <a:rPr lang="en-IN" dirty="0"/>
              <a:t> </a:t>
            </a:r>
            <a:r>
              <a:rPr lang="en-IN" dirty="0" smtClean="0"/>
              <a:t>them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845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886"/>
            <a:ext cx="5380160" cy="44265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7" y="4848957"/>
            <a:ext cx="4793274" cy="14580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1569" y="168885"/>
            <a:ext cx="5908431" cy="647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5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40" y="202223"/>
            <a:ext cx="4874237" cy="2224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351" y="549519"/>
            <a:ext cx="6535249" cy="612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9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621" y="554037"/>
            <a:ext cx="3333750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388" y="500801"/>
            <a:ext cx="6143625" cy="1800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092" y="2301026"/>
            <a:ext cx="6134100" cy="1181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646" y="3473450"/>
            <a:ext cx="4019550" cy="304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092" y="3778250"/>
            <a:ext cx="5638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3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05525" cy="1866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525" y="0"/>
            <a:ext cx="4114800" cy="3743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63" y="2122610"/>
            <a:ext cx="3181350" cy="361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484560"/>
            <a:ext cx="59436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6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78" y="183173"/>
            <a:ext cx="4473453" cy="23724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78" y="2712060"/>
            <a:ext cx="3336314" cy="500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5415" y="626452"/>
            <a:ext cx="5943600" cy="33359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87" y="4412639"/>
            <a:ext cx="4932851" cy="20819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0062" y="5310736"/>
            <a:ext cx="2565522" cy="6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6" y="76934"/>
            <a:ext cx="6103327" cy="33462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185" y="229332"/>
            <a:ext cx="5486400" cy="38034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821" y="3423139"/>
            <a:ext cx="4152534" cy="16060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8565" y="5357447"/>
            <a:ext cx="2818665" cy="11371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1111" y="4352193"/>
            <a:ext cx="3254249" cy="201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1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8" y="283552"/>
            <a:ext cx="1400175" cy="476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35" y="759802"/>
            <a:ext cx="5981700" cy="2447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5617" y="3371117"/>
            <a:ext cx="3028950" cy="1123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7869" y="79135"/>
            <a:ext cx="5316394" cy="32736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1829" y="3476624"/>
            <a:ext cx="4894385" cy="32524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0092" y="4658457"/>
            <a:ext cx="38004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1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49" y="192698"/>
            <a:ext cx="5980235" cy="32890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120" y="1755529"/>
            <a:ext cx="5826368" cy="39184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372" y="3570775"/>
            <a:ext cx="3895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8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33</Words>
  <Application>Microsoft Office PowerPoint</Application>
  <PresentationFormat>Widescreen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56</cp:revision>
  <dcterms:created xsi:type="dcterms:W3CDTF">2020-09-12T03:14:31Z</dcterms:created>
  <dcterms:modified xsi:type="dcterms:W3CDTF">2020-10-01T10:21:40Z</dcterms:modified>
</cp:coreProperties>
</file>