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89" d="100"/>
          <a:sy n="89" d="100"/>
        </p:scale>
        <p:origin x="-60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12-09-2020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234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12-09-2020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77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12-09-2020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554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12-09-2020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897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12-09-2020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755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12-09-2020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904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12-09-2020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652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12-09-2020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014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12-09-2020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302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12-09-2020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813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12-09-2020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034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62F0B-EC60-4C1F-83FB-51202F59DB53}" type="datetimeFigureOut">
              <a:rPr lang="en-IN" smtClean="0"/>
              <a:t>12-09-2020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497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err="1" smtClean="0"/>
              <a:t>splesson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Like subscribe and share this channel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845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Induced electric field 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4094890" cy="4351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851" y="1690688"/>
            <a:ext cx="4676775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5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Induced electric field</a:t>
            </a:r>
            <a:endParaRPr lang="en-IN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77112" y="3588941"/>
            <a:ext cx="2038350" cy="352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0688"/>
            <a:ext cx="4838700" cy="3971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6900" y="1690688"/>
            <a:ext cx="4953000" cy="1571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0237" y="3295650"/>
            <a:ext cx="771525" cy="266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6412" y="3588941"/>
            <a:ext cx="1790700" cy="16287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7112" y="3844727"/>
            <a:ext cx="3438525" cy="6381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7112" y="4482902"/>
            <a:ext cx="38385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94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solution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175" y="2253243"/>
            <a:ext cx="3838575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67984"/>
            <a:ext cx="1590675" cy="342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3750" y="2253243"/>
            <a:ext cx="50101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30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</a:t>
            </a:r>
            <a:br>
              <a:rPr lang="en-IN" dirty="0" smtClean="0"/>
            </a:b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27906"/>
            <a:ext cx="4991100" cy="3971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1100" y="909869"/>
            <a:ext cx="49339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8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Home work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9359" y="1352415"/>
            <a:ext cx="7578300" cy="50037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8833953" y="4119047"/>
                <a:ext cx="10254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𝑎𝑛𝑠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3953" y="4119047"/>
                <a:ext cx="1025474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9260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splesson</vt:lpstr>
      <vt:lpstr>Induced electric field </vt:lpstr>
      <vt:lpstr>Induced electric field</vt:lpstr>
      <vt:lpstr>solution</vt:lpstr>
      <vt:lpstr>Question </vt:lpstr>
      <vt:lpstr>Home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2020-09-12T03:14:31Z</dcterms:created>
  <dcterms:modified xsi:type="dcterms:W3CDTF">2020-09-12T03:31:08Z</dcterms:modified>
</cp:coreProperties>
</file>