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4E24-C1AF-4CF0-90A8-CCDB579FFA2A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250AF-E8B3-4959-AC70-428FDA94B6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10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34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77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5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9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55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04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52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014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302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813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34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2F0B-EC60-4C1F-83FB-51202F59DB53}" type="datetimeFigureOut">
              <a:rPr lang="en-IN" smtClean="0"/>
              <a:t>02-10-2020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A052-2EDD-4739-AE2F-5427F26DB7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49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Like subscribe and share this channel</a:t>
            </a:r>
          </a:p>
          <a:p>
            <a:r>
              <a:rPr lang="en-IN" dirty="0" smtClean="0"/>
              <a:t>Complete course of physics </a:t>
            </a:r>
          </a:p>
          <a:p>
            <a:r>
              <a:rPr lang="en-IN" dirty="0" smtClean="0"/>
              <a:t>Success booster series</a:t>
            </a:r>
          </a:p>
          <a:p>
            <a:r>
              <a:rPr lang="en-IN" dirty="0" smtClean="0"/>
              <a:t>LINK IN DESCRIPTION DOWNLOAD NOW </a:t>
            </a:r>
          </a:p>
          <a:p>
            <a:r>
              <a:rPr lang="en-IN" dirty="0" smtClean="0"/>
              <a:t>ALS0 USEFUL FOR BOARD EXAMS AND NEET 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38507"/>
            <a:ext cx="8679365" cy="19497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0153" y="5570022"/>
            <a:ext cx="4022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 smtClean="0"/>
              <a:t>Anguler</a:t>
            </a:r>
            <a:r>
              <a:rPr lang="en-IN" dirty="0" smtClean="0"/>
              <a:t> momentum and its conservation</a:t>
            </a:r>
          </a:p>
          <a:p>
            <a:r>
              <a:rPr lang="en-IN" dirty="0" smtClean="0"/>
              <a:t>Basic part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15845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981950" cy="1895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925" y="1940543"/>
            <a:ext cx="5010150" cy="4829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077" y="4152900"/>
            <a:ext cx="3075843" cy="22010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3635" y="3911291"/>
            <a:ext cx="6057900" cy="2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3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74368"/>
            <a:ext cx="7380776" cy="4567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53" y="4885958"/>
            <a:ext cx="8478715" cy="18196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2318" y="1646360"/>
            <a:ext cx="3717682" cy="279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65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60" y="185737"/>
            <a:ext cx="5277217" cy="2276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01" y="2578710"/>
            <a:ext cx="5652721" cy="1829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601" y="3895358"/>
            <a:ext cx="6033721" cy="270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9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72" y="236658"/>
            <a:ext cx="9089781" cy="38781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049" y="4199058"/>
            <a:ext cx="8582025" cy="13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3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16" y="412506"/>
            <a:ext cx="6048375" cy="624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6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05" y="0"/>
            <a:ext cx="6533417" cy="631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82" y="208451"/>
            <a:ext cx="5896341" cy="600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1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56429"/>
            <a:ext cx="4552950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1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91" y="121261"/>
            <a:ext cx="10333893" cy="488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8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32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63</cp:revision>
  <dcterms:created xsi:type="dcterms:W3CDTF">2020-09-12T03:14:31Z</dcterms:created>
  <dcterms:modified xsi:type="dcterms:W3CDTF">2020-10-02T13:11:35Z</dcterms:modified>
</cp:coreProperties>
</file>